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EEF5F6"/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44" d="100"/>
          <a:sy n="44" d="100"/>
        </p:scale>
        <p:origin x="2244" y="3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1448FDB6-DCDB-48EE-AAE7-10C2C2E28FB0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759406AB-25BF-405E-A2D7-FCB6C89176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5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2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6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5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6639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Literary Magazine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7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2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6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1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Vol. 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Literary Magazine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21A56B-1503-49B4-BDC8-9A959D98C6C0}"/>
              </a:ext>
            </a:extLst>
          </p:cNvPr>
          <p:cNvSpPr txBox="1"/>
          <p:nvPr userDrawn="1"/>
        </p:nvSpPr>
        <p:spPr>
          <a:xfrm>
            <a:off x="0" y="9590407"/>
            <a:ext cx="1606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purple jumping jellyfish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Nouvelle ELA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Vol. 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Literary Magazine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9228A-6E61-41A5-811D-08DF72AEF3C3}"/>
              </a:ext>
            </a:extLst>
          </p:cNvPr>
          <p:cNvSpPr txBox="1"/>
          <p:nvPr userDrawn="1"/>
        </p:nvSpPr>
        <p:spPr>
          <a:xfrm>
            <a:off x="2711954" y="9778652"/>
            <a:ext cx="2348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© Nouvelle ELA</a:t>
            </a:r>
          </a:p>
        </p:txBody>
      </p:sp>
    </p:spTree>
    <p:extLst>
      <p:ext uri="{BB962C8B-B14F-4D97-AF65-F5344CB8AC3E}">
        <p14:creationId xmlns:p14="http://schemas.microsoft.com/office/powerpoint/2010/main" val="5609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2497-9E88-4AA1-A0A7-778F3D3D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2FDA6-9A11-43E5-902B-465E96C2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2497-9E88-4AA1-A0A7-778F3D3D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2FDA6-9A11-43E5-902B-465E96C2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2497-9E88-4AA1-A0A7-778F3D3D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2FDA6-9A11-43E5-902B-465E96C2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6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2497-9E88-4AA1-A0A7-778F3D3D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2FDA6-9A11-43E5-902B-465E96C2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2497-9E88-4AA1-A0A7-778F3D3D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2FDA6-9A11-43E5-902B-465E96C2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0145F-A54F-4387-8248-AC87AF2FE1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8"/>
          <a:stretch/>
        </p:blipFill>
        <p:spPr>
          <a:xfrm rot="5400000">
            <a:off x="4909894" y="3865004"/>
            <a:ext cx="1963779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5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Danielle Hall</cp:lastModifiedBy>
  <cp:revision>67</cp:revision>
  <dcterms:created xsi:type="dcterms:W3CDTF">2006-08-16T00:00:00Z</dcterms:created>
  <dcterms:modified xsi:type="dcterms:W3CDTF">2017-12-12T16:35:59Z</dcterms:modified>
</cp:coreProperties>
</file>